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8" r:id="rId2"/>
    <p:sldId id="312" r:id="rId3"/>
    <p:sldId id="313" r:id="rId4"/>
    <p:sldId id="261" r:id="rId5"/>
    <p:sldId id="26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00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78D7A6-12EA-4DAA-92CF-565193004C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53A28-5AB0-47B6-B9C3-7AE140DED93D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7CD530-3C52-43F4-9CBB-9AC9A3F34C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3598-F279-4553-B088-58E160AF21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BA8F-163C-441F-9382-39EB97B861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70622-7A07-45C3-B465-EBB797189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360AB65-AC1E-4C49-8101-4611FC0C05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4929A-D39B-43E0-8002-D1E333420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FAD0-81D9-414C-A6FB-0D620BCBF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A18CC-7D20-4ABE-90D9-A8820286AE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C850-58EB-482E-8668-AB66009468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22542-BA6A-4024-BDE0-E084AF39B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DE18F-B59C-4BFE-AE61-53C0C93852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5D85-A2B0-4930-B37A-89DAA0A56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AE3BF-2B2C-497F-9C6F-0E8CE5B1E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5A1ED5-C6AE-402D-9BA9-0297A92F5B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/>
              <a:t>WINDOWS </a:t>
            </a:r>
            <a:r>
              <a:rPr lang="sr-Latn-RS" dirty="0" smtClean="0"/>
              <a:t>1</a:t>
            </a:r>
            <a:r>
              <a:rPr lang="en-US" smtClean="0"/>
              <a:t>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01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en-U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949325" y="3268134"/>
            <a:ext cx="3250142" cy="1958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6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Искључивање рачунара</a:t>
            </a:r>
          </a:p>
        </p:txBody>
      </p:sp>
      <p:sp>
        <p:nvSpPr>
          <p:cNvPr id="1228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28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5CDBC8-3CB8-4177-BFF4-ABA08B489C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88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0439" y="2182761"/>
            <a:ext cx="1838566" cy="1087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087" y="2222090"/>
            <a:ext cx="3590732" cy="312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1CD48-88B4-4301-85B9-BB64B5E4284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493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63626" y="1309913"/>
            <a:ext cx="5700735" cy="476642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59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D3D906-5235-4EC4-9444-97152F42F4D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259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04449" y="1767386"/>
            <a:ext cx="6254880" cy="385666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 Panel</a:t>
            </a:r>
          </a:p>
        </p:txBody>
      </p:sp>
      <p:sp>
        <p:nvSpPr>
          <p:cNvPr id="1280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80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764B34-77E2-4DF2-AAAF-FFBC131F66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80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Ð¡ÑÐ¾Ð´Ð½Ð° ÑÐ»Ð¸ÐºÐ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235" y="1654266"/>
            <a:ext cx="7737178" cy="42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Конфигурација рачунара</a:t>
            </a:r>
          </a:p>
        </p:txBody>
      </p:sp>
      <p:sp>
        <p:nvSpPr>
          <p:cNvPr id="1290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90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1F38F5-DDC1-4367-8A4B-78F828177956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29029" name="Content Placeholder 5" descr="j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89800" y="211138"/>
            <a:ext cx="1655763" cy="952500"/>
          </a:xfrm>
        </p:spPr>
      </p:pic>
      <p:sp>
        <p:nvSpPr>
          <p:cNvPr id="129031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56598" y="1532350"/>
            <a:ext cx="5850467" cy="444223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Taskbar</a:t>
            </a:r>
          </a:p>
        </p:txBody>
      </p:sp>
      <p:sp>
        <p:nvSpPr>
          <p:cNvPr id="130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0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5A125-813F-4AE7-8243-A51BD67D3F7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1187450" y="3068638"/>
            <a:ext cx="1790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Quick launch bar</a:t>
            </a:r>
            <a:endParaRPr lang="en-US"/>
          </a:p>
        </p:txBody>
      </p:sp>
      <p:sp>
        <p:nvSpPr>
          <p:cNvPr id="130056" name="TextBox 8"/>
          <p:cNvSpPr txBox="1">
            <a:spLocks noChangeArrowheads="1"/>
          </p:cNvSpPr>
          <p:nvPr/>
        </p:nvSpPr>
        <p:spPr bwMode="auto">
          <a:xfrm>
            <a:off x="5508625" y="5300663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Notification area </a:t>
            </a:r>
          </a:p>
        </p:txBody>
      </p:sp>
      <p:sp>
        <p:nvSpPr>
          <p:cNvPr id="13005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4020" y="2697091"/>
            <a:ext cx="5943600" cy="38227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21511" y="4643293"/>
            <a:ext cx="3715894" cy="58008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датума и времена</a:t>
            </a:r>
          </a:p>
        </p:txBody>
      </p:sp>
      <p:sp>
        <p:nvSpPr>
          <p:cNvPr id="131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1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6CF08B-BFBE-4533-B944-13C359631C9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10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6027" y="1534538"/>
            <a:ext cx="6494811" cy="39616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звука</a:t>
            </a:r>
          </a:p>
        </p:txBody>
      </p:sp>
      <p:sp>
        <p:nvSpPr>
          <p:cNvPr id="1331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3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A82A16-97EC-43E3-A8F2-8ACB860598F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312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9799" y="1825727"/>
            <a:ext cx="34099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28779" y="2827849"/>
            <a:ext cx="45243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Персонализација - теме</a:t>
            </a:r>
          </a:p>
        </p:txBody>
      </p:sp>
      <p:sp>
        <p:nvSpPr>
          <p:cNvPr id="1372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7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05FEA1-CD49-4150-BB36-8D785C6787E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372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67268"/>
          <a:stretch>
            <a:fillRect/>
          </a:stretch>
        </p:blipFill>
        <p:spPr bwMode="auto">
          <a:xfrm>
            <a:off x="638977" y="2036250"/>
            <a:ext cx="1770045" cy="32504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21858" y="1809135"/>
            <a:ext cx="5793517" cy="43254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Персонализација</a:t>
            </a:r>
            <a:r>
              <a:rPr lang="en-US" dirty="0" smtClean="0"/>
              <a:t> – </a:t>
            </a:r>
            <a:r>
              <a:rPr lang="en-US" dirty="0" err="1" smtClean="0"/>
              <a:t>боје</a:t>
            </a:r>
            <a:r>
              <a:rPr lang="en-US" dirty="0" smtClean="0"/>
              <a:t> </a:t>
            </a:r>
            <a:r>
              <a:rPr lang="en-US" dirty="0" err="1" smtClean="0"/>
              <a:t>прозора</a:t>
            </a:r>
            <a:endParaRPr lang="en-US" dirty="0" smtClean="0"/>
          </a:p>
        </p:txBody>
      </p:sp>
      <p:sp>
        <p:nvSpPr>
          <p:cNvPr id="138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8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8D2BBF-3B8D-4986-8D67-5BF393F05FB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82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6070" y="1488661"/>
            <a:ext cx="7404033" cy="41943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Windows 10</a:t>
            </a:r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Верзија</a:t>
            </a:r>
            <a:r>
              <a:rPr lang="en-US" dirty="0" smtClean="0"/>
              <a:t> Windows </a:t>
            </a:r>
            <a:r>
              <a:rPr lang="en-US" dirty="0" err="1" smtClean="0"/>
              <a:t>оперативног</a:t>
            </a:r>
            <a:r>
              <a:rPr lang="en-US" dirty="0" smtClean="0"/>
              <a:t> </a:t>
            </a:r>
            <a:r>
              <a:rPr lang="en-US" dirty="0" err="1" smtClean="0"/>
              <a:t>система</a:t>
            </a:r>
            <a:r>
              <a:rPr lang="en-US" dirty="0" smtClean="0"/>
              <a:t> </a:t>
            </a:r>
            <a:r>
              <a:rPr lang="en-US" dirty="0" err="1" smtClean="0"/>
              <a:t>компаније</a:t>
            </a:r>
            <a:r>
              <a:rPr lang="en-US" dirty="0" smtClean="0"/>
              <a:t> Microsoft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Наследник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Windows 7 </a:t>
            </a:r>
            <a:r>
              <a:rPr lang="sr-Cyrl-RS" dirty="0" smtClean="0"/>
              <a:t>и </a:t>
            </a:r>
            <a:r>
              <a:rPr lang="en-US" dirty="0" smtClean="0"/>
              <a:t>Windows </a:t>
            </a:r>
            <a:r>
              <a:rPr lang="sr-Cyrl-RS" dirty="0" smtClean="0"/>
              <a:t>8</a:t>
            </a:r>
            <a:endParaRPr lang="en-US" dirty="0" smtClean="0"/>
          </a:p>
        </p:txBody>
      </p:sp>
      <p:sp>
        <p:nvSpPr>
          <p:cNvPr id="1146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6029E3-FE37-49AD-819B-CD6F8E44919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4693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1469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Чувар екрана - Screen Saver </a:t>
            </a:r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11045" y="1740311"/>
            <a:ext cx="6862915" cy="408038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err="1" smtClean="0"/>
              <a:t>Подешавање</a:t>
            </a:r>
            <a:r>
              <a:rPr lang="en-GB" smtClean="0"/>
              <a:t> </a:t>
            </a:r>
            <a:r>
              <a:rPr lang="en-GB" err="1" smtClean="0"/>
              <a:t>презентације</a:t>
            </a:r>
            <a:r>
              <a:rPr lang="en-GB" smtClean="0"/>
              <a:t> </a:t>
            </a:r>
            <a:r>
              <a:rPr lang="en-GB" err="1" smtClean="0"/>
              <a:t>слика</a:t>
            </a:r>
            <a:r>
              <a:rPr lang="en-GB" smtClean="0"/>
              <a:t> </a:t>
            </a:r>
            <a:r>
              <a:rPr lang="en-GB" err="1" smtClean="0"/>
              <a:t>као</a:t>
            </a:r>
            <a:r>
              <a:rPr lang="en-GB" smtClean="0"/>
              <a:t> </a:t>
            </a:r>
            <a:r>
              <a:rPr lang="en-GB" err="1" smtClean="0"/>
              <a:t>позадине</a:t>
            </a:r>
            <a:r>
              <a:rPr lang="en-GB" smtClean="0"/>
              <a:t> </a:t>
            </a:r>
            <a:r>
              <a:rPr lang="en-GB" err="1" smtClean="0"/>
              <a:t>екрана</a:t>
            </a:r>
            <a:endParaRPr lang="en-US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92277" y="1603098"/>
            <a:ext cx="6993194" cy="41487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Одабир формата приказа датума и времена</a:t>
            </a:r>
            <a:endParaRPr lang="en-US" smtClean="0"/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69630" y="1504950"/>
            <a:ext cx="4204739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   Подешавање језика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83095" y="3523968"/>
            <a:ext cx="2857500" cy="27527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89703" y="4149213"/>
            <a:ext cx="4198374" cy="22031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22006" y="1482896"/>
            <a:ext cx="4820265" cy="241067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2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2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1901DC-3F22-4F7C-B53E-1F6034BDB1E1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423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4576" y="1750676"/>
            <a:ext cx="931931" cy="12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55718" y="2236404"/>
            <a:ext cx="4752975" cy="36957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Одабир опција инсталације</a:t>
            </a:r>
          </a:p>
        </p:txBody>
      </p:sp>
      <p:sp>
        <p:nvSpPr>
          <p:cNvPr id="147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7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4FDBA0-2429-43D7-965F-7762015EA62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474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804299" y="1551490"/>
            <a:ext cx="5088114" cy="40135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локације фајла који се инсталира</a:t>
            </a:r>
            <a:endParaRPr lang="en-US"/>
          </a:p>
        </p:txBody>
      </p:sp>
      <p:sp>
        <p:nvSpPr>
          <p:cNvPr id="1484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8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8BB42-CA13-4279-84F4-AE4722FA4E5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4848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25474" y="1508816"/>
            <a:ext cx="6909158" cy="452818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Ток инсталације</a:t>
            </a:r>
          </a:p>
        </p:txBody>
      </p:sp>
      <p:sp>
        <p:nvSpPr>
          <p:cNvPr id="1495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49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0F137-ABE2-434A-933D-2C250CDEB2E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4951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5203" y="1430158"/>
            <a:ext cx="3654682" cy="315167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85127" y="2739421"/>
            <a:ext cx="4529667" cy="35225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Уклањање програма - деинсталација</a:t>
            </a:r>
            <a:endParaRPr lang="en-US"/>
          </a:p>
        </p:txBody>
      </p:sp>
      <p:sp>
        <p:nvSpPr>
          <p:cNvPr id="1505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0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5066D2-BEB2-48F9-9F8D-30FD97F8084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053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95020" y="1710949"/>
            <a:ext cx="6070785" cy="43210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Деинсталација програма</a:t>
            </a:r>
          </a:p>
        </p:txBody>
      </p:sp>
      <p:sp>
        <p:nvSpPr>
          <p:cNvPr id="151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1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18B8D5-A50A-4C34-B156-DE9E1F9CE9E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5155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77757" y="1538313"/>
            <a:ext cx="5670295" cy="420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Издања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Home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Pro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157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A771D6-1BF7-4DF3-AF2A-7860DB659F6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5717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1571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Употреба </a:t>
            </a:r>
            <a:r>
              <a:rPr lang="en-GB" smtClean="0"/>
              <a:t>опције „Print Screen“ 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/>
              <a:t>Print Screen</a:t>
            </a:r>
            <a:r>
              <a:rPr lang="en-GB" smtClean="0"/>
              <a:t> или </a:t>
            </a:r>
            <a:r>
              <a:rPr lang="en-GB" b="1" smtClean="0"/>
              <a:t>PrtScr</a:t>
            </a:r>
            <a:endParaRPr lang="sr-Latn-RS" b="1" smtClean="0"/>
          </a:p>
          <a:p>
            <a:pPr lvl="1"/>
            <a:r>
              <a:rPr lang="sr-Cyrl-RS" smtClean="0"/>
              <a:t>снима тренутни садржај екрана у </a:t>
            </a:r>
            <a:r>
              <a:rPr lang="en-US" smtClean="0"/>
              <a:t>Clipboard</a:t>
            </a:r>
            <a:endParaRPr lang="sr-Latn-RS" smtClean="0"/>
          </a:p>
          <a:p>
            <a:r>
              <a:rPr lang="sr-Latn-CS" b="1" smtClean="0"/>
              <a:t>Alt+Print Screen </a:t>
            </a:r>
            <a:endParaRPr lang="sr-Cyrl-RS" b="1" smtClean="0"/>
          </a:p>
          <a:p>
            <a:pPr lvl="1"/>
            <a:r>
              <a:rPr lang="sr-Cyrl-RS" smtClean="0"/>
              <a:t>а</a:t>
            </a:r>
            <a:r>
              <a:rPr lang="sr-Latn-CS" smtClean="0"/>
              <a:t>ко желите да снимите само активни прозор</a:t>
            </a:r>
            <a:endParaRPr lang="sr-Cyrl-RS" smtClean="0"/>
          </a:p>
          <a:p>
            <a:pPr lvl="1"/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Статистика у фармацији</a:t>
            </a:r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Функција помоћи</a:t>
            </a:r>
          </a:p>
        </p:txBody>
      </p:sp>
      <p:sp>
        <p:nvSpPr>
          <p:cNvPr id="1525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2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AA10A2-2DE7-4890-8F82-ED829E421ABF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525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55" y="1597149"/>
            <a:ext cx="2676563" cy="384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6592" y="1710811"/>
            <a:ext cx="4646971" cy="37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прозора за помоћ</a:t>
            </a:r>
          </a:p>
        </p:txBody>
      </p:sp>
      <p:sp>
        <p:nvSpPr>
          <p:cNvPr id="1536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3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DB6ED3-3178-4325-B558-9E509930DFA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536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5788" y="1430479"/>
            <a:ext cx="3370806" cy="33283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04065" y="2993334"/>
            <a:ext cx="5403533" cy="312573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Иконице</a:t>
            </a:r>
          </a:p>
        </p:txBody>
      </p:sp>
      <p:sp>
        <p:nvSpPr>
          <p:cNvPr id="1546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4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CDF899-2CC3-45BE-9A83-A034AF40C020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5463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048" y="1837562"/>
            <a:ext cx="3570136" cy="11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15599" y="3067216"/>
            <a:ext cx="712802" cy="72356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62868" y="3980973"/>
            <a:ext cx="1944922" cy="84283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85290" y="5143489"/>
            <a:ext cx="839691" cy="779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Креирање пречица на десктопу</a:t>
            </a:r>
          </a:p>
        </p:txBody>
      </p:sp>
      <p:sp>
        <p:nvSpPr>
          <p:cNvPr id="1556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5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7CCB6-4021-42CB-AC61-E198C244A46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556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972802" y="1310250"/>
            <a:ext cx="48641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Основни елементи прозора</a:t>
            </a:r>
          </a:p>
        </p:txBody>
      </p:sp>
      <p:sp>
        <p:nvSpPr>
          <p:cNvPr id="1566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66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8C90DF-F795-4F3F-9FA6-4123DB5C3525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566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6700"/>
          <a:stretch>
            <a:fillRect/>
          </a:stretch>
        </p:blipFill>
        <p:spPr bwMode="auto">
          <a:xfrm>
            <a:off x="909954" y="1570360"/>
            <a:ext cx="7545788" cy="429949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Уређаји за чување датотека</a:t>
            </a:r>
          </a:p>
        </p:txBody>
      </p:sp>
      <p:sp>
        <p:nvSpPr>
          <p:cNvPr id="1576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7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7E171E-012A-47AC-8A35-BF5DD379599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5770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3252" y="1548101"/>
            <a:ext cx="8040309" cy="461672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Подаци о слободном простору на партицији</a:t>
            </a:r>
            <a:endParaRPr lang="en-US"/>
          </a:p>
        </p:txBody>
      </p:sp>
      <p:sp>
        <p:nvSpPr>
          <p:cNvPr id="1587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8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EF1C1-4C4D-4B65-BC89-81B7A9C9280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587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09861" y="1426381"/>
            <a:ext cx="3045133" cy="44828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приказа датотека - детаљи</a:t>
            </a:r>
            <a:endParaRPr lang="en-US"/>
          </a:p>
        </p:txBody>
      </p:sp>
      <p:sp>
        <p:nvSpPr>
          <p:cNvPr id="1597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597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F31766-2E02-4B77-A843-973A557D0A3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5975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 descr="Description: 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667" y="1308735"/>
            <a:ext cx="1046904" cy="4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Атрибути фолдера</a:t>
            </a:r>
          </a:p>
        </p:txBody>
      </p:sp>
      <p:sp>
        <p:nvSpPr>
          <p:cNvPr id="1617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61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ABA6E2-8D8E-4C2E-8909-941869937E0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617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3028" y="1504950"/>
            <a:ext cx="3437943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/>
              <a:t>Системски захтеви за инсталирање </a:t>
            </a:r>
            <a:endParaRPr lang="en-US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z="2800" smtClean="0"/>
              <a:t>1 гигахерц (GHz) или бржи 32-битни (x86) или 64-битни (x64) процесор</a:t>
            </a:r>
          </a:p>
          <a:p>
            <a:pPr algn="just" eaLnBrk="1" hangingPunct="1"/>
            <a:r>
              <a:rPr lang="en-US" sz="2800" smtClean="0"/>
              <a:t>1 гигабајт (GB) RAM-a (32-битни) или 2 GB RAM-a (64-битни)</a:t>
            </a:r>
          </a:p>
          <a:p>
            <a:pPr algn="just" eaLnBrk="1" hangingPunct="1"/>
            <a:r>
              <a:rPr lang="en-US" sz="2800" smtClean="0"/>
              <a:t>16 GB (32-битни) или 20 GB (64-битни) доступног простора на хард диску</a:t>
            </a:r>
          </a:p>
          <a:p>
            <a:pPr algn="just" eaLnBrk="1" hangingPunct="1"/>
            <a:r>
              <a:rPr lang="en-US" sz="2800" smtClean="0"/>
              <a:t>DirectX 9 уређај за графику са управљачким програмом WDDM 1.0 или новијим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Статистика у фармацији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Предности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Директно</a:t>
            </a:r>
            <a:r>
              <a:rPr lang="en-US" dirty="0" smtClean="0"/>
              <a:t> </a:t>
            </a:r>
            <a:r>
              <a:rPr lang="en-US" dirty="0" err="1" smtClean="0"/>
              <a:t>нарезивање</a:t>
            </a:r>
            <a:r>
              <a:rPr lang="en-US" dirty="0" smtClean="0"/>
              <a:t> </a:t>
            </a:r>
            <a:r>
              <a:rPr lang="en-US" dirty="0" err="1" smtClean="0"/>
              <a:t>фајлова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дискове</a:t>
            </a:r>
            <a:r>
              <a:rPr lang="en-US" dirty="0" smtClean="0"/>
              <a:t> </a:t>
            </a:r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 smtClean="0"/>
              <a:t>инсталације</a:t>
            </a:r>
            <a:r>
              <a:rPr lang="en-US" dirty="0" smtClean="0"/>
              <a:t> </a:t>
            </a:r>
            <a:r>
              <a:rPr lang="en-US" dirty="0" err="1" smtClean="0"/>
              <a:t>посебног</a:t>
            </a:r>
            <a:r>
              <a:rPr lang="en-US" dirty="0" smtClean="0"/>
              <a:t> </a:t>
            </a:r>
            <a:r>
              <a:rPr lang="en-US" dirty="0" err="1" smtClean="0"/>
              <a:t>софтвера</a:t>
            </a:r>
            <a:endParaRPr lang="en-US" dirty="0" smtClean="0"/>
          </a:p>
          <a:p>
            <a:pPr eaLnBrk="1" hangingPunct="1"/>
            <a:r>
              <a:rPr lang="en-US" dirty="0" err="1" smtClean="0"/>
              <a:t>Индексирање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доприноси</a:t>
            </a:r>
            <a:r>
              <a:rPr lang="en-US" dirty="0" smtClean="0"/>
              <a:t> </a:t>
            </a:r>
            <a:r>
              <a:rPr lang="en-US" dirty="0" err="1" smtClean="0"/>
              <a:t>брзој</a:t>
            </a:r>
            <a:r>
              <a:rPr lang="en-US" dirty="0" smtClean="0"/>
              <a:t> </a:t>
            </a:r>
            <a:r>
              <a:rPr lang="en-US" dirty="0" err="1" smtClean="0"/>
              <a:t>претрази</a:t>
            </a:r>
            <a:endParaRPr lang="en-US" dirty="0" smtClean="0"/>
          </a:p>
          <a:p>
            <a:pPr eaLnBrk="1" hangingPunct="1"/>
            <a:r>
              <a:rPr lang="en-US" dirty="0" err="1" smtClean="0"/>
              <a:t>Палета</a:t>
            </a:r>
            <a:r>
              <a:rPr lang="en-US" dirty="0" smtClean="0"/>
              <a:t> </a:t>
            </a:r>
            <a:r>
              <a:rPr lang="en-US" dirty="0" err="1" smtClean="0"/>
              <a:t>послова</a:t>
            </a:r>
            <a:r>
              <a:rPr lang="en-US" dirty="0" smtClean="0"/>
              <a:t> </a:t>
            </a:r>
            <a:r>
              <a:rPr lang="en-US" dirty="0" err="1" smtClean="0"/>
              <a:t>која</a:t>
            </a:r>
            <a:r>
              <a:rPr lang="en-US" dirty="0" smtClean="0"/>
              <a:t> </a:t>
            </a:r>
            <a:r>
              <a:rPr lang="en-US" dirty="0" err="1" smtClean="0"/>
              <a:t>омогућава</a:t>
            </a:r>
            <a:r>
              <a:rPr lang="en-US" dirty="0" smtClean="0"/>
              <a:t> </a:t>
            </a:r>
            <a:r>
              <a:rPr lang="en-US" dirty="0" err="1" smtClean="0"/>
              <a:t>брзо</a:t>
            </a:r>
            <a:r>
              <a:rPr lang="en-US" dirty="0" smtClean="0"/>
              <a:t> </a:t>
            </a:r>
            <a:r>
              <a:rPr lang="en-US" dirty="0" err="1" smtClean="0"/>
              <a:t>кретање</a:t>
            </a:r>
            <a:r>
              <a:rPr lang="en-US" dirty="0" smtClean="0"/>
              <a:t> </a:t>
            </a:r>
            <a:r>
              <a:rPr lang="en-US" dirty="0" err="1" smtClean="0"/>
              <a:t>кроз</a:t>
            </a:r>
            <a:r>
              <a:rPr lang="en-US" dirty="0" smtClean="0"/>
              <a:t> </a:t>
            </a:r>
            <a:r>
              <a:rPr lang="en-US" dirty="0" err="1" smtClean="0"/>
              <a:t>више</a:t>
            </a:r>
            <a:r>
              <a:rPr lang="en-US" dirty="0" smtClean="0"/>
              <a:t> </a:t>
            </a:r>
            <a:r>
              <a:rPr lang="en-US" dirty="0" err="1" smtClean="0"/>
              <a:t>прозора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Статистика у фармацији</a:t>
            </a:r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Укључивање </a:t>
            </a:r>
            <a:r>
              <a:rPr lang="sr-Cyrl-CS"/>
              <a:t>рачунара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87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187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935D6-D368-4924-9C35-85A294ABE14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87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2787" y="1484670"/>
            <a:ext cx="8377084" cy="485713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/>
              <a:t>апликације</a:t>
            </a:r>
            <a:r>
              <a:rPr lang="en-US"/>
              <a:t> </a:t>
            </a:r>
            <a:br>
              <a:rPr lang="en-US"/>
            </a:br>
            <a:endParaRPr lang="en-US"/>
          </a:p>
        </p:txBody>
      </p:sp>
      <p:sp>
        <p:nvSpPr>
          <p:cNvPr id="1198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dirty="0" smtClean="0"/>
          </a:p>
        </p:txBody>
      </p:sp>
      <p:sp>
        <p:nvSpPr>
          <p:cNvPr id="1198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15845C-FF91-4BEA-822E-A75253671882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1981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03123" y="1445342"/>
            <a:ext cx="8298425" cy="47194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 smtClean="0"/>
              <a:t>апликације</a:t>
            </a:r>
            <a:r>
              <a:rPr lang="en-US" smtClean="0"/>
              <a:t> </a:t>
            </a:r>
            <a:br>
              <a:rPr lang="en-US" smtClean="0"/>
            </a:br>
            <a:endParaRPr lang="en-US"/>
          </a:p>
        </p:txBody>
      </p:sp>
      <p:sp>
        <p:nvSpPr>
          <p:cNvPr id="1208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08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02EFE-5709-4A33-88BF-A5345D5D592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08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62865" y="1406012"/>
            <a:ext cx="3451122" cy="468015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Затварање </a:t>
            </a:r>
            <a:r>
              <a:rPr lang="sr-Cyrl-CS"/>
              <a:t>апликације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18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Статистика у фармацији</a:t>
            </a:r>
            <a:endParaRPr lang="en-US" smtClean="0"/>
          </a:p>
        </p:txBody>
      </p:sp>
      <p:sp>
        <p:nvSpPr>
          <p:cNvPr id="1218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4874BB-1B48-4AF2-8D3E-3F318363A7B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18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01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108586" y="1583853"/>
            <a:ext cx="7199671" cy="6677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33368" y="2949677"/>
            <a:ext cx="3913237" cy="204511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197</TotalTime>
  <Words>845</Words>
  <Application>Microsoft Office PowerPoint</Application>
  <PresentationFormat>On-screen Show (4:3)</PresentationFormat>
  <Paragraphs>180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FIT slajd predavanja</vt:lpstr>
      <vt:lpstr>      WINDOWS 10</vt:lpstr>
      <vt:lpstr>Windows 10</vt:lpstr>
      <vt:lpstr>Издања Windows-а 10</vt:lpstr>
      <vt:lpstr>Системски захтеви за инсталирање </vt:lpstr>
      <vt:lpstr>Предности Windows-а 10</vt:lpstr>
      <vt:lpstr> Укључивање рачунара </vt:lpstr>
      <vt:lpstr> Покретање апликације  </vt:lpstr>
      <vt:lpstr> Покретање апликације  </vt:lpstr>
      <vt:lpstr> Затварање апликације </vt:lpstr>
      <vt:lpstr>Искључивање рачунара</vt:lpstr>
      <vt:lpstr>Затварање апликације која не реагује</vt:lpstr>
      <vt:lpstr>Затварање апликације која не реагује</vt:lpstr>
      <vt:lpstr>Control Panel</vt:lpstr>
      <vt:lpstr> Конфигурација рачунара</vt:lpstr>
      <vt:lpstr>Taskbar</vt:lpstr>
      <vt:lpstr>Подешавање датума и времена</vt:lpstr>
      <vt:lpstr>Подешавање звука</vt:lpstr>
      <vt:lpstr>Персонализација - теме</vt:lpstr>
      <vt:lpstr>Персонализација – боје прозора</vt:lpstr>
      <vt:lpstr>Чувар екрана - Screen Saver </vt:lpstr>
      <vt:lpstr>Подешавање презентације слика као позадине екрана</vt:lpstr>
      <vt:lpstr>Одабир формата приказа датума и времена</vt:lpstr>
      <vt:lpstr>      Подешавање језика</vt:lpstr>
      <vt:lpstr>Инсталација програма</vt:lpstr>
      <vt:lpstr>Одабир опција инсталације</vt:lpstr>
      <vt:lpstr>Одабир локације фајла који се инсталира</vt:lpstr>
      <vt:lpstr>Ток инсталације</vt:lpstr>
      <vt:lpstr>Уклањање програма - деинсталација</vt:lpstr>
      <vt:lpstr>Деинсталација програма</vt:lpstr>
      <vt:lpstr>Употреба опције „Print Screen“ </vt:lpstr>
      <vt:lpstr>Функција помоћи</vt:lpstr>
      <vt:lpstr>Претрага прозора за помоћ</vt:lpstr>
      <vt:lpstr>Иконице</vt:lpstr>
      <vt:lpstr>Креирање пречица на десктопу</vt:lpstr>
      <vt:lpstr>Основни елементи прозора</vt:lpstr>
      <vt:lpstr>Уређаји за чување датотека</vt:lpstr>
      <vt:lpstr>Подаци о слободном простору на партицији</vt:lpstr>
      <vt:lpstr>Подешавање приказа датотека - детаљи</vt:lpstr>
      <vt:lpstr>Атрибути фолдера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165</cp:revision>
  <dcterms:created xsi:type="dcterms:W3CDTF">2006-09-26T20:52:51Z</dcterms:created>
  <dcterms:modified xsi:type="dcterms:W3CDTF">2019-09-13T15:46:03Z</dcterms:modified>
</cp:coreProperties>
</file>